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793" userDrawn="1">
          <p15:clr>
            <a:srgbClr val="A4A3A4"/>
          </p15:clr>
        </p15:guide>
        <p15:guide id="4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632" y="77"/>
      </p:cViewPr>
      <p:guideLst>
        <p:guide orient="horz" pos="2160"/>
        <p:guide pos="2880"/>
        <p:guide pos="793"/>
        <p:guide pos="24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1C349CC-2678-4553-A582-B77F555C531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67E9917-0A86-4304-AA4E-F96C5263C6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5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4EA0-B91E-4FEF-AC46-030FF3003106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47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E15-F89E-4326-9F7B-B55546F1A0A6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66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000E-6217-4250-B361-AEF5D262061E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EFDD-7AE0-47F5-856C-E63B012B2DAE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0648-14F3-479C-8C4D-D0AAD337B0DE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94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1285-6A2F-4319-90AE-78C0D046D130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04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A09C-8D5A-4DFC-8ED4-AF8619FD7C88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34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A24A-0043-4036-BAE7-52DB83647D1D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9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2A0D-F3EE-45D5-9558-D8597F8AE961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86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252-5BD0-4AA8-A50F-A0E1900590ED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F8C3-AC5F-40A7-917E-3828D801D1CD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0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FC9F1-455D-4614-8B01-EC4B7F798B77}" type="datetime1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柏ビレジ自治会</a:t>
            </a:r>
            <a:r>
              <a:rPr kumimoji="1" lang="en-US" altLang="ja-JP"/>
              <a:t>2019/08/01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EE97-9E6E-4F07-BA21-89F6A375D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92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>
            <a:off x="12301" y="3921"/>
            <a:ext cx="9144000" cy="4979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44149" y="43564"/>
            <a:ext cx="3764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A-OTF 新ゴ Pro DB" panose="020B0600000000000000" pitchFamily="34" charset="-128"/>
                <a:ea typeface="A-OTF 新ゴ Pro DB" panose="020B0600000000000000" pitchFamily="34" charset="-128"/>
              </a:rPr>
              <a:t>2023</a:t>
            </a:r>
            <a:r>
              <a:rPr lang="ja-JP" altLang="en-US" sz="2000" dirty="0">
                <a:solidFill>
                  <a:schemeClr val="bg1"/>
                </a:solidFill>
                <a:latin typeface="A-OTF 新ゴ Pro DB" panose="020B0600000000000000" pitchFamily="34" charset="-128"/>
                <a:ea typeface="A-OTF 新ゴ Pro DB" panose="020B0600000000000000" pitchFamily="34" charset="-128"/>
              </a:rPr>
              <a:t>年度 柏ビレジ自治会組織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85609" y="1130893"/>
            <a:ext cx="767443" cy="2975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j-ea"/>
                <a:ea typeface="+mj-ea"/>
              </a:rPr>
              <a:t>会長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269658" y="1114352"/>
            <a:ext cx="670718" cy="327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j-ea"/>
                <a:ea typeface="+mj-ea"/>
              </a:rPr>
              <a:t>監事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694692" y="2707329"/>
            <a:ext cx="568416" cy="7096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環境部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54053" y="2693789"/>
            <a:ext cx="526303" cy="69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防災部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559103" y="2707729"/>
            <a:ext cx="880984" cy="693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福祉・健康部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34804" y="2694679"/>
            <a:ext cx="657438" cy="7025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子ども部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308164" y="2699947"/>
            <a:ext cx="841301" cy="7168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未来</a:t>
            </a:r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まちづくり部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309998" y="2701137"/>
            <a:ext cx="985207" cy="6929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建築緑地協定部</a:t>
            </a:r>
            <a:endParaRPr lang="en-US" altLang="ja-JP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496707" y="4403202"/>
            <a:ext cx="905671" cy="276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アイビーサロン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039900" y="4509122"/>
            <a:ext cx="644348" cy="2980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イベント</a:t>
            </a:r>
            <a:endParaRPr lang="en-US" altLang="ja-JP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サークル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6509521" y="4807183"/>
            <a:ext cx="899132" cy="2946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柏ビレジ</a:t>
            </a:r>
            <a:endParaRPr lang="en-US" altLang="ja-JP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テニスクラブ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030984" y="3731018"/>
            <a:ext cx="649928" cy="3139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疾風太鼓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039900" y="4148556"/>
            <a:ext cx="635432" cy="2516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踊りの会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2990389" y="2697609"/>
            <a:ext cx="642839" cy="7138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事業部</a:t>
            </a:r>
          </a:p>
        </p:txBody>
      </p:sp>
      <p:cxnSp>
        <p:nvCxnSpPr>
          <p:cNvPr id="65" name="直線コネクタ 64"/>
          <p:cNvCxnSpPr>
            <a:cxnSpLocks/>
            <a:stCxn id="4" idx="2"/>
          </p:cNvCxnSpPr>
          <p:nvPr/>
        </p:nvCxnSpPr>
        <p:spPr>
          <a:xfrm>
            <a:off x="4569331" y="1428412"/>
            <a:ext cx="2403" cy="8552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円/楕円 74"/>
          <p:cNvSpPr/>
          <p:nvPr/>
        </p:nvSpPr>
        <p:spPr>
          <a:xfrm>
            <a:off x="5120796" y="1130893"/>
            <a:ext cx="828205" cy="2310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j-ea"/>
                <a:ea typeface="+mj-ea"/>
              </a:rPr>
              <a:t>相談役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7540585" y="2707329"/>
            <a:ext cx="650198" cy="6870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広報部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185608" y="1567649"/>
            <a:ext cx="767443" cy="2870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副会長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66485" y="920315"/>
            <a:ext cx="9005688" cy="58941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19" name="直線コネクタ 18"/>
          <p:cNvCxnSpPr>
            <a:cxnSpLocks/>
          </p:cNvCxnSpPr>
          <p:nvPr/>
        </p:nvCxnSpPr>
        <p:spPr>
          <a:xfrm flipV="1">
            <a:off x="1542544" y="2254787"/>
            <a:ext cx="7072763" cy="233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cxnSpLocks/>
            <a:endCxn id="18" idx="0"/>
          </p:cNvCxnSpPr>
          <p:nvPr/>
        </p:nvCxnSpPr>
        <p:spPr>
          <a:xfrm>
            <a:off x="4799930" y="2279800"/>
            <a:ext cx="2672" cy="421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cxnSpLocks/>
            <a:stCxn id="8" idx="3"/>
            <a:endCxn id="4" idx="1"/>
          </p:cNvCxnSpPr>
          <p:nvPr/>
        </p:nvCxnSpPr>
        <p:spPr>
          <a:xfrm>
            <a:off x="3940376" y="1278220"/>
            <a:ext cx="245233" cy="14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E05AB08-52CE-465E-A3E0-F3A05E84694B}"/>
              </a:ext>
            </a:extLst>
          </p:cNvPr>
          <p:cNvCxnSpPr>
            <a:cxnSpLocks/>
          </p:cNvCxnSpPr>
          <p:nvPr/>
        </p:nvCxnSpPr>
        <p:spPr>
          <a:xfrm>
            <a:off x="4584301" y="1993969"/>
            <a:ext cx="129938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713625E-CD28-40AA-94EA-24583DCD75F1}"/>
              </a:ext>
            </a:extLst>
          </p:cNvPr>
          <p:cNvSpPr/>
          <p:nvPr/>
        </p:nvSpPr>
        <p:spPr>
          <a:xfrm>
            <a:off x="5893418" y="1838273"/>
            <a:ext cx="990388" cy="328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事務局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9310303-DDAA-4698-9FA7-24BFF52787EC}"/>
              </a:ext>
            </a:extLst>
          </p:cNvPr>
          <p:cNvSpPr/>
          <p:nvPr/>
        </p:nvSpPr>
        <p:spPr>
          <a:xfrm>
            <a:off x="4307327" y="3698069"/>
            <a:ext cx="985207" cy="841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協定検討会議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endParaRPr lang="en-US" altLang="ja-JP" sz="1000" b="1" dirty="0">
              <a:solidFill>
                <a:schemeClr val="tx1"/>
              </a:solidFill>
            </a:endParaRPr>
          </a:p>
          <a:p>
            <a:pPr algn="ctr"/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21EC53F-58BA-4DEB-8732-965BD7175C87}"/>
              </a:ext>
            </a:extLst>
          </p:cNvPr>
          <p:cNvSpPr/>
          <p:nvPr/>
        </p:nvSpPr>
        <p:spPr>
          <a:xfrm>
            <a:off x="1275103" y="3702841"/>
            <a:ext cx="841301" cy="851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柏ビレジ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グランド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デザイン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推進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プロジェクト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0133E11F-1EC3-4F17-9CCD-7ACDD0F52320}"/>
              </a:ext>
            </a:extLst>
          </p:cNvPr>
          <p:cNvSpPr/>
          <p:nvPr/>
        </p:nvSpPr>
        <p:spPr>
          <a:xfrm>
            <a:off x="6514075" y="5239049"/>
            <a:ext cx="899133" cy="276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民生児童委員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B2EBBD62-36EF-4BD6-B34A-7F8DB9A86F1C}"/>
              </a:ext>
            </a:extLst>
          </p:cNvPr>
          <p:cNvSpPr/>
          <p:nvPr/>
        </p:nvSpPr>
        <p:spPr>
          <a:xfrm>
            <a:off x="6508321" y="5643030"/>
            <a:ext cx="904887" cy="2946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健康づくり</a:t>
            </a:r>
            <a:endParaRPr lang="en-US" altLang="ja-JP" sz="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推進員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73E75114-B5D2-4860-A0A2-3B306CD7797A}"/>
              </a:ext>
            </a:extLst>
          </p:cNvPr>
          <p:cNvSpPr/>
          <p:nvPr/>
        </p:nvSpPr>
        <p:spPr>
          <a:xfrm>
            <a:off x="339741" y="2707329"/>
            <a:ext cx="756161" cy="5047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未来まちづくり協議会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409A93C9-AC31-4887-84AC-065A94576AB5}"/>
              </a:ext>
            </a:extLst>
          </p:cNvPr>
          <p:cNvSpPr/>
          <p:nvPr/>
        </p:nvSpPr>
        <p:spPr>
          <a:xfrm>
            <a:off x="8299440" y="2707330"/>
            <a:ext cx="641408" cy="68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支部長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89473" y="576895"/>
            <a:ext cx="7954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　</a:t>
            </a:r>
            <a:r>
              <a:rPr lang="en-US" altLang="ja-JP" sz="1000" dirty="0"/>
              <a:t>20230527</a:t>
            </a:r>
          </a:p>
          <a:p>
            <a:endParaRPr lang="en-US" altLang="ja-JP" sz="1000" dirty="0"/>
          </a:p>
          <a:p>
            <a:endParaRPr lang="en-US" altLang="ja-JP" sz="1000" dirty="0"/>
          </a:p>
        </p:txBody>
      </p:sp>
      <p:cxnSp>
        <p:nvCxnSpPr>
          <p:cNvPr id="59" name="直線コネクタ 58"/>
          <p:cNvCxnSpPr>
            <a:cxnSpLocks/>
            <a:stCxn id="15" idx="1"/>
          </p:cNvCxnSpPr>
          <p:nvPr/>
        </p:nvCxnSpPr>
        <p:spPr>
          <a:xfrm flipH="1">
            <a:off x="1096868" y="3058359"/>
            <a:ext cx="211296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310656" y="4397442"/>
            <a:ext cx="899132" cy="235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err="1">
                <a:solidFill>
                  <a:schemeClr val="tx1"/>
                </a:solidFill>
                <a:latin typeface="+mj-ea"/>
                <a:ea typeface="+mj-ea"/>
              </a:rPr>
              <a:t>はな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みずき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306751" y="4738079"/>
            <a:ext cx="899132" cy="2435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緑地協定（委）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306751" y="4080615"/>
            <a:ext cx="895765" cy="2435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新樹会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954DB9E3-5402-4B02-B2EA-A33CDE42CA58}"/>
              </a:ext>
            </a:extLst>
          </p:cNvPr>
          <p:cNvSpPr/>
          <p:nvPr/>
        </p:nvSpPr>
        <p:spPr>
          <a:xfrm>
            <a:off x="295510" y="3726457"/>
            <a:ext cx="918245" cy="2571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ビレジサポート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30DB4C43-8B5C-49E8-B48C-6551243ECE5E}"/>
              </a:ext>
            </a:extLst>
          </p:cNvPr>
          <p:cNvSpPr/>
          <p:nvPr/>
        </p:nvSpPr>
        <p:spPr>
          <a:xfrm>
            <a:off x="320986" y="5083368"/>
            <a:ext cx="888802" cy="1989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建築協定（委）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323559" y="5361812"/>
            <a:ext cx="886229" cy="1989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筑波大学</a:t>
            </a:r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F09BC1B6-7A30-47B8-B830-7D0B4CF37731}"/>
              </a:ext>
            </a:extLst>
          </p:cNvPr>
          <p:cNvCxnSpPr>
            <a:cxnSpLocks/>
            <a:endCxn id="88" idx="0"/>
          </p:cNvCxnSpPr>
          <p:nvPr/>
        </p:nvCxnSpPr>
        <p:spPr>
          <a:xfrm>
            <a:off x="751231" y="3178835"/>
            <a:ext cx="3402" cy="5476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円/楕円 74">
            <a:extLst>
              <a:ext uri="{FF2B5EF4-FFF2-40B4-BE49-F238E27FC236}">
                <a16:creationId xmlns:a16="http://schemas.microsoft.com/office/drawing/2014/main" id="{8AC168F0-A520-40A6-9759-879200AD28E6}"/>
              </a:ext>
            </a:extLst>
          </p:cNvPr>
          <p:cNvSpPr/>
          <p:nvPr/>
        </p:nvSpPr>
        <p:spPr>
          <a:xfrm>
            <a:off x="5997266" y="1114352"/>
            <a:ext cx="1344700" cy="2751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j-ea"/>
                <a:ea typeface="+mj-ea"/>
              </a:rPr>
              <a:t>アドバイザー</a:t>
            </a: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15B750-800F-410C-A9D7-0383CC101DB0}"/>
              </a:ext>
            </a:extLst>
          </p:cNvPr>
          <p:cNvCxnSpPr>
            <a:cxnSpLocks/>
          </p:cNvCxnSpPr>
          <p:nvPr/>
        </p:nvCxnSpPr>
        <p:spPr>
          <a:xfrm flipV="1">
            <a:off x="3309425" y="3429123"/>
            <a:ext cx="0" cy="27619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0C34F0F-88EE-40C4-A9FA-B9C640AC2836}"/>
              </a:ext>
            </a:extLst>
          </p:cNvPr>
          <p:cNvCxnSpPr>
            <a:cxnSpLocks/>
          </p:cNvCxnSpPr>
          <p:nvPr/>
        </p:nvCxnSpPr>
        <p:spPr>
          <a:xfrm flipV="1">
            <a:off x="6954495" y="3401333"/>
            <a:ext cx="0" cy="27619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0801DB30-1AF2-4546-9DBA-809A7A97201C}"/>
              </a:ext>
            </a:extLst>
          </p:cNvPr>
          <p:cNvSpPr/>
          <p:nvPr/>
        </p:nvSpPr>
        <p:spPr>
          <a:xfrm>
            <a:off x="2173603" y="3702327"/>
            <a:ext cx="734694" cy="85116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プロジェクト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推進チーム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16DAF81-F6B5-4519-BD7B-3E9719A26A46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563523" y="3397182"/>
            <a:ext cx="0" cy="3081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B22F15F-4E55-4245-910D-DBE18ABD3F55}"/>
              </a:ext>
            </a:extLst>
          </p:cNvPr>
          <p:cNvSpPr/>
          <p:nvPr/>
        </p:nvSpPr>
        <p:spPr>
          <a:xfrm>
            <a:off x="5364731" y="2702192"/>
            <a:ext cx="526303" cy="6824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n-ea"/>
              </a:rPr>
              <a:t>防犯部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33BE15BF-146A-43DD-A5F9-01206A8F9B1F}"/>
              </a:ext>
            </a:extLst>
          </p:cNvPr>
          <p:cNvCxnSpPr>
            <a:cxnSpLocks/>
          </p:cNvCxnSpPr>
          <p:nvPr/>
        </p:nvCxnSpPr>
        <p:spPr>
          <a:xfrm>
            <a:off x="4004261" y="2279800"/>
            <a:ext cx="2672" cy="421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5A2E86FC-28AA-4C9F-866F-9F4CB48E3D4C}"/>
              </a:ext>
            </a:extLst>
          </p:cNvPr>
          <p:cNvCxnSpPr>
            <a:cxnSpLocks/>
          </p:cNvCxnSpPr>
          <p:nvPr/>
        </p:nvCxnSpPr>
        <p:spPr>
          <a:xfrm>
            <a:off x="3312720" y="2285992"/>
            <a:ext cx="2672" cy="421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383BCC3A-9BF3-43B0-89AC-FC5C0BDE247E}"/>
              </a:ext>
            </a:extLst>
          </p:cNvPr>
          <p:cNvCxnSpPr>
            <a:cxnSpLocks/>
          </p:cNvCxnSpPr>
          <p:nvPr/>
        </p:nvCxnSpPr>
        <p:spPr>
          <a:xfrm>
            <a:off x="2588369" y="2279800"/>
            <a:ext cx="2672" cy="421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6340A407-5E73-4908-87E3-028590A0C43A}"/>
              </a:ext>
            </a:extLst>
          </p:cNvPr>
          <p:cNvCxnSpPr>
            <a:cxnSpLocks/>
          </p:cNvCxnSpPr>
          <p:nvPr/>
        </p:nvCxnSpPr>
        <p:spPr>
          <a:xfrm>
            <a:off x="1563357" y="2269733"/>
            <a:ext cx="2672" cy="421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FB42425-A84F-492A-9D52-4881EC0C2503}"/>
              </a:ext>
            </a:extLst>
          </p:cNvPr>
          <p:cNvSpPr/>
          <p:nvPr/>
        </p:nvSpPr>
        <p:spPr>
          <a:xfrm>
            <a:off x="4350364" y="3181349"/>
            <a:ext cx="899132" cy="1933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緑地協定（委）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7394A5CF-6711-481F-BBCA-BE90940DE46D}"/>
              </a:ext>
            </a:extLst>
          </p:cNvPr>
          <p:cNvSpPr/>
          <p:nvPr/>
        </p:nvSpPr>
        <p:spPr>
          <a:xfrm>
            <a:off x="4355529" y="4173437"/>
            <a:ext cx="888802" cy="1989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建築協定（委）</a:t>
            </a: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DF074FF6-5B12-4E84-AABA-BD8D9A8C9ADA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5618524" y="2261457"/>
            <a:ext cx="9359" cy="4407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424D199C-FA1F-44C0-A2D2-B24364DBB0B3}"/>
              </a:ext>
            </a:extLst>
          </p:cNvPr>
          <p:cNvSpPr/>
          <p:nvPr/>
        </p:nvSpPr>
        <p:spPr>
          <a:xfrm>
            <a:off x="6506613" y="4060692"/>
            <a:ext cx="895765" cy="2435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新樹会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FE4CDD2-FDB0-4832-B525-2FCD243A6B9E}"/>
              </a:ext>
            </a:extLst>
          </p:cNvPr>
          <p:cNvSpPr/>
          <p:nvPr/>
        </p:nvSpPr>
        <p:spPr>
          <a:xfrm>
            <a:off x="6508321" y="3706490"/>
            <a:ext cx="899132" cy="235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err="1">
                <a:solidFill>
                  <a:schemeClr val="tx1"/>
                </a:solidFill>
                <a:latin typeface="+mj-ea"/>
                <a:ea typeface="+mj-ea"/>
              </a:rPr>
              <a:t>はな</a:t>
            </a:r>
            <a:r>
              <a:rPr lang="ja-JP" altLang="en-US" sz="900" b="1" dirty="0">
                <a:solidFill>
                  <a:schemeClr val="tx1"/>
                </a:solidFill>
                <a:latin typeface="+mj-ea"/>
                <a:ea typeface="+mj-ea"/>
              </a:rPr>
              <a:t>みずき</a:t>
            </a: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F04E7B0E-9262-4FE1-931A-F160EA5F1EE8}"/>
              </a:ext>
            </a:extLst>
          </p:cNvPr>
          <p:cNvCxnSpPr>
            <a:cxnSpLocks/>
          </p:cNvCxnSpPr>
          <p:nvPr/>
        </p:nvCxnSpPr>
        <p:spPr>
          <a:xfrm>
            <a:off x="6173557" y="2267960"/>
            <a:ext cx="9359" cy="4407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7C384DFC-35A6-4A0C-9A68-96ECE4F8BDD6}"/>
              </a:ext>
            </a:extLst>
          </p:cNvPr>
          <p:cNvCxnSpPr>
            <a:cxnSpLocks/>
          </p:cNvCxnSpPr>
          <p:nvPr/>
        </p:nvCxnSpPr>
        <p:spPr>
          <a:xfrm>
            <a:off x="6978996" y="2280152"/>
            <a:ext cx="9359" cy="4407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AEE01337-F719-4B3E-A95B-935DD659A43F}"/>
              </a:ext>
            </a:extLst>
          </p:cNvPr>
          <p:cNvCxnSpPr>
            <a:cxnSpLocks/>
          </p:cNvCxnSpPr>
          <p:nvPr/>
        </p:nvCxnSpPr>
        <p:spPr>
          <a:xfrm>
            <a:off x="7835836" y="2262454"/>
            <a:ext cx="9359" cy="4407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867C4F97-31DB-4906-90C9-EEF48A9F67C3}"/>
              </a:ext>
            </a:extLst>
          </p:cNvPr>
          <p:cNvCxnSpPr>
            <a:cxnSpLocks/>
            <a:endCxn id="120" idx="0"/>
          </p:cNvCxnSpPr>
          <p:nvPr/>
        </p:nvCxnSpPr>
        <p:spPr>
          <a:xfrm>
            <a:off x="8615307" y="2237748"/>
            <a:ext cx="4837" cy="4695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E81CCD82-A2B5-47CA-9B19-FC0CF81BD0CA}"/>
              </a:ext>
            </a:extLst>
          </p:cNvPr>
          <p:cNvCxnSpPr>
            <a:cxnSpLocks/>
          </p:cNvCxnSpPr>
          <p:nvPr/>
        </p:nvCxnSpPr>
        <p:spPr>
          <a:xfrm>
            <a:off x="1739529" y="3401333"/>
            <a:ext cx="0" cy="3081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1426439B-8684-3A3D-04B2-93B004ECD562}"/>
              </a:ext>
            </a:extLst>
          </p:cNvPr>
          <p:cNvSpPr/>
          <p:nvPr/>
        </p:nvSpPr>
        <p:spPr>
          <a:xfrm>
            <a:off x="696932" y="5701225"/>
            <a:ext cx="341979" cy="1989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D2CE4F-8394-FC82-7283-F70DB0E7B466}"/>
              </a:ext>
            </a:extLst>
          </p:cNvPr>
          <p:cNvSpPr txBox="1"/>
          <p:nvPr/>
        </p:nvSpPr>
        <p:spPr>
          <a:xfrm>
            <a:off x="1038912" y="5694468"/>
            <a:ext cx="2570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自治会役員　（相談役・アドバイザーを除く）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C981E6F2-A6CD-E713-CE6D-2C0E4AD90400}"/>
              </a:ext>
            </a:extLst>
          </p:cNvPr>
          <p:cNvSpPr/>
          <p:nvPr/>
        </p:nvSpPr>
        <p:spPr>
          <a:xfrm>
            <a:off x="705214" y="5963598"/>
            <a:ext cx="341979" cy="2143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F21E007-BF8C-E1EF-2A31-8A6D6FD44B3B}"/>
              </a:ext>
            </a:extLst>
          </p:cNvPr>
          <p:cNvSpPr txBox="1"/>
          <p:nvPr/>
        </p:nvSpPr>
        <p:spPr>
          <a:xfrm>
            <a:off x="1038912" y="5951313"/>
            <a:ext cx="1746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自治会下組織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E585B5F-F75D-E405-71A4-6B1F35BF472C}"/>
              </a:ext>
            </a:extLst>
          </p:cNvPr>
          <p:cNvSpPr/>
          <p:nvPr/>
        </p:nvSpPr>
        <p:spPr>
          <a:xfrm>
            <a:off x="703436" y="6245918"/>
            <a:ext cx="341979" cy="1935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F4D572B9-0481-1186-FDF9-8B937ADAB273}"/>
              </a:ext>
            </a:extLst>
          </p:cNvPr>
          <p:cNvSpPr txBox="1"/>
          <p:nvPr/>
        </p:nvSpPr>
        <p:spPr>
          <a:xfrm>
            <a:off x="1045415" y="6246464"/>
            <a:ext cx="1746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自治会外諸団体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E6E9BA0-8D4F-D9AC-BD48-49153B176901}"/>
              </a:ext>
            </a:extLst>
          </p:cNvPr>
          <p:cNvSpPr/>
          <p:nvPr/>
        </p:nvSpPr>
        <p:spPr>
          <a:xfrm>
            <a:off x="696932" y="6530771"/>
            <a:ext cx="341979" cy="193523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D65D058-F4A3-DF2B-DF05-799E1B5ABD52}"/>
              </a:ext>
            </a:extLst>
          </p:cNvPr>
          <p:cNvSpPr txBox="1"/>
          <p:nvPr/>
        </p:nvSpPr>
        <p:spPr>
          <a:xfrm>
            <a:off x="1045415" y="6524501"/>
            <a:ext cx="770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任意組織</a:t>
            </a:r>
            <a:endParaRPr kumimoji="1" lang="en-US" altLang="ja-JP" sz="800" dirty="0"/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3D35B00-5E74-2C7A-BDFB-4D7DC8042088}"/>
              </a:ext>
            </a:extLst>
          </p:cNvPr>
          <p:cNvCxnSpPr>
            <a:cxnSpLocks/>
          </p:cNvCxnSpPr>
          <p:nvPr/>
        </p:nvCxnSpPr>
        <p:spPr>
          <a:xfrm>
            <a:off x="4799930" y="3394190"/>
            <a:ext cx="0" cy="3081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74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107</Words>
  <Application>Microsoft Office PowerPoint</Application>
  <PresentationFormat>画面に合わせる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新ゴ Pro DB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</dc:creator>
  <cp:lastModifiedBy>Chieko Spindler</cp:lastModifiedBy>
  <cp:revision>35</cp:revision>
  <cp:lastPrinted>2022-05-11T14:13:42Z</cp:lastPrinted>
  <dcterms:created xsi:type="dcterms:W3CDTF">2019-07-07T11:51:25Z</dcterms:created>
  <dcterms:modified xsi:type="dcterms:W3CDTF">2023-07-19T13:10:59Z</dcterms:modified>
</cp:coreProperties>
</file>